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y Duivenvoorde" userId="67b0155d4b0eb9b4" providerId="LiveId" clId="{3EACBF75-345E-4FF9-9A56-86162EFFE452}"/>
    <pc:docChg chg="undo custSel addSld delSld modSld">
      <pc:chgData name="Romy Duivenvoorde" userId="67b0155d4b0eb9b4" providerId="LiveId" clId="{3EACBF75-345E-4FF9-9A56-86162EFFE452}" dt="2023-12-22T14:31:37.423" v="2725" actId="1076"/>
      <pc:docMkLst>
        <pc:docMk/>
      </pc:docMkLst>
      <pc:sldChg chg="addSp delSp modSp mod">
        <pc:chgData name="Romy Duivenvoorde" userId="67b0155d4b0eb9b4" providerId="LiveId" clId="{3EACBF75-345E-4FF9-9A56-86162EFFE452}" dt="2023-12-22T14:22:33.184" v="2708" actId="1076"/>
        <pc:sldMkLst>
          <pc:docMk/>
          <pc:sldMk cId="2789229671" sldId="257"/>
        </pc:sldMkLst>
        <pc:spChg chg="mod">
          <ac:chgData name="Romy Duivenvoorde" userId="67b0155d4b0eb9b4" providerId="LiveId" clId="{3EACBF75-345E-4FF9-9A56-86162EFFE452}" dt="2023-12-22T13:24:09.444" v="856" actId="20577"/>
          <ac:spMkLst>
            <pc:docMk/>
            <pc:sldMk cId="2789229671" sldId="257"/>
            <ac:spMk id="3" creationId="{D95F4BA1-C211-BECF-C064-CFAEC7506D1E}"/>
          </ac:spMkLst>
        </pc:spChg>
        <pc:picChg chg="add del mod modCrop">
          <ac:chgData name="Romy Duivenvoorde" userId="67b0155d4b0eb9b4" providerId="LiveId" clId="{3EACBF75-345E-4FF9-9A56-86162EFFE452}" dt="2023-12-22T14:16:23.800" v="2653" actId="478"/>
          <ac:picMkLst>
            <pc:docMk/>
            <pc:sldMk cId="2789229671" sldId="257"/>
            <ac:picMk id="4" creationId="{B60F53E4-BF01-D7D3-FC86-18552878CEEF}"/>
          </ac:picMkLst>
        </pc:picChg>
        <pc:picChg chg="add del mod">
          <ac:chgData name="Romy Duivenvoorde" userId="67b0155d4b0eb9b4" providerId="LiveId" clId="{3EACBF75-345E-4FF9-9A56-86162EFFE452}" dt="2023-12-22T14:20:02.284" v="2679" actId="478"/>
          <ac:picMkLst>
            <pc:docMk/>
            <pc:sldMk cId="2789229671" sldId="257"/>
            <ac:picMk id="5" creationId="{AB8F9F6C-0EC9-1DD7-9329-52D1B3798EEC}"/>
          </ac:picMkLst>
        </pc:picChg>
        <pc:picChg chg="add mod">
          <ac:chgData name="Romy Duivenvoorde" userId="67b0155d4b0eb9b4" providerId="LiveId" clId="{3EACBF75-345E-4FF9-9A56-86162EFFE452}" dt="2023-12-22T14:22:33.184" v="2708" actId="1076"/>
          <ac:picMkLst>
            <pc:docMk/>
            <pc:sldMk cId="2789229671" sldId="257"/>
            <ac:picMk id="6" creationId="{2A652B61-E1B6-D31C-070F-09FC5812F649}"/>
          </ac:picMkLst>
        </pc:picChg>
        <pc:picChg chg="add del mod">
          <ac:chgData name="Romy Duivenvoorde" userId="67b0155d4b0eb9b4" providerId="LiveId" clId="{3EACBF75-345E-4FF9-9A56-86162EFFE452}" dt="2023-12-22T14:18:43.219" v="2662" actId="478"/>
          <ac:picMkLst>
            <pc:docMk/>
            <pc:sldMk cId="2789229671" sldId="257"/>
            <ac:picMk id="3074" creationId="{25DAEBD4-6230-4C56-E564-2AFB93E79D82}"/>
          </ac:picMkLst>
        </pc:picChg>
      </pc:sldChg>
      <pc:sldChg chg="addSp modSp mod">
        <pc:chgData name="Romy Duivenvoorde" userId="67b0155d4b0eb9b4" providerId="LiveId" clId="{3EACBF75-345E-4FF9-9A56-86162EFFE452}" dt="2023-12-22T13:04:18.985" v="334" actId="20577"/>
        <pc:sldMkLst>
          <pc:docMk/>
          <pc:sldMk cId="2157192800" sldId="258"/>
        </pc:sldMkLst>
        <pc:spChg chg="mod">
          <ac:chgData name="Romy Duivenvoorde" userId="67b0155d4b0eb9b4" providerId="LiveId" clId="{3EACBF75-345E-4FF9-9A56-86162EFFE452}" dt="2023-12-22T13:04:18.985" v="334" actId="20577"/>
          <ac:spMkLst>
            <pc:docMk/>
            <pc:sldMk cId="2157192800" sldId="258"/>
            <ac:spMk id="3" creationId="{F16B593F-2188-BC0F-28BE-0BB38F39F9C0}"/>
          </ac:spMkLst>
        </pc:spChg>
        <pc:picChg chg="add mod">
          <ac:chgData name="Romy Duivenvoorde" userId="67b0155d4b0eb9b4" providerId="LiveId" clId="{3EACBF75-345E-4FF9-9A56-86162EFFE452}" dt="2023-12-22T13:02:58.885" v="307" actId="1076"/>
          <ac:picMkLst>
            <pc:docMk/>
            <pc:sldMk cId="2157192800" sldId="258"/>
            <ac:picMk id="4" creationId="{52E4D217-D6E6-B13D-0CAE-6AC76B208441}"/>
          </ac:picMkLst>
        </pc:picChg>
      </pc:sldChg>
      <pc:sldChg chg="addSp delSp modSp mod">
        <pc:chgData name="Romy Duivenvoorde" userId="67b0155d4b0eb9b4" providerId="LiveId" clId="{3EACBF75-345E-4FF9-9A56-86162EFFE452}" dt="2023-12-22T14:21:36.871" v="2700" actId="14100"/>
        <pc:sldMkLst>
          <pc:docMk/>
          <pc:sldMk cId="1469234694" sldId="259"/>
        </pc:sldMkLst>
        <pc:spChg chg="mod">
          <ac:chgData name="Romy Duivenvoorde" userId="67b0155d4b0eb9b4" providerId="LiveId" clId="{3EACBF75-345E-4FF9-9A56-86162EFFE452}" dt="2023-12-22T13:34:41.703" v="1231" actId="20577"/>
          <ac:spMkLst>
            <pc:docMk/>
            <pc:sldMk cId="1469234694" sldId="259"/>
            <ac:spMk id="3" creationId="{77A5FFF7-1EB9-531A-235B-250081A9D1C8}"/>
          </ac:spMkLst>
        </pc:spChg>
        <pc:picChg chg="add del mod">
          <ac:chgData name="Romy Duivenvoorde" userId="67b0155d4b0eb9b4" providerId="LiveId" clId="{3EACBF75-345E-4FF9-9A56-86162EFFE452}" dt="2023-12-22T13:15:49.002" v="790" actId="478"/>
          <ac:picMkLst>
            <pc:docMk/>
            <pc:sldMk cId="1469234694" sldId="259"/>
            <ac:picMk id="4" creationId="{F639CD46-AB11-2B8F-9F3B-EA387ADCB5DB}"/>
          </ac:picMkLst>
        </pc:picChg>
        <pc:picChg chg="add del mod">
          <ac:chgData name="Romy Duivenvoorde" userId="67b0155d4b0eb9b4" providerId="LiveId" clId="{3EACBF75-345E-4FF9-9A56-86162EFFE452}" dt="2023-12-22T13:21:22.160" v="797" actId="478"/>
          <ac:picMkLst>
            <pc:docMk/>
            <pc:sldMk cId="1469234694" sldId="259"/>
            <ac:picMk id="5" creationId="{765B98FF-37AB-06EE-0EF9-5DF128FC5C45}"/>
          </ac:picMkLst>
        </pc:picChg>
        <pc:picChg chg="add del mod">
          <ac:chgData name="Romy Duivenvoorde" userId="67b0155d4b0eb9b4" providerId="LiveId" clId="{3EACBF75-345E-4FF9-9A56-86162EFFE452}" dt="2023-12-22T13:34:01.590" v="1221" actId="478"/>
          <ac:picMkLst>
            <pc:docMk/>
            <pc:sldMk cId="1469234694" sldId="259"/>
            <ac:picMk id="6" creationId="{0C31C0B4-77DF-5FBD-614E-611FE6C6FE16}"/>
          </ac:picMkLst>
        </pc:picChg>
        <pc:picChg chg="add mod">
          <ac:chgData name="Romy Duivenvoorde" userId="67b0155d4b0eb9b4" providerId="LiveId" clId="{3EACBF75-345E-4FF9-9A56-86162EFFE452}" dt="2023-12-22T14:21:36.871" v="2700" actId="14100"/>
          <ac:picMkLst>
            <pc:docMk/>
            <pc:sldMk cId="1469234694" sldId="259"/>
            <ac:picMk id="4098" creationId="{4F5F1FCD-BEF0-3AB8-5B1B-6037F85A4996}"/>
          </ac:picMkLst>
        </pc:picChg>
      </pc:sldChg>
      <pc:sldChg chg="addSp modSp mod">
        <pc:chgData name="Romy Duivenvoorde" userId="67b0155d4b0eb9b4" providerId="LiveId" clId="{3EACBF75-345E-4FF9-9A56-86162EFFE452}" dt="2023-12-22T13:33:12.899" v="1216" actId="1076"/>
        <pc:sldMkLst>
          <pc:docMk/>
          <pc:sldMk cId="163077276" sldId="260"/>
        </pc:sldMkLst>
        <pc:spChg chg="mod">
          <ac:chgData name="Romy Duivenvoorde" userId="67b0155d4b0eb9b4" providerId="LiveId" clId="{3EACBF75-345E-4FF9-9A56-86162EFFE452}" dt="2023-12-22T13:32:28.234" v="1212" actId="20577"/>
          <ac:spMkLst>
            <pc:docMk/>
            <pc:sldMk cId="163077276" sldId="260"/>
            <ac:spMk id="3" creationId="{0961A6D0-649E-2BCC-6E84-94C6FA31D4D4}"/>
          </ac:spMkLst>
        </pc:spChg>
        <pc:picChg chg="add mod">
          <ac:chgData name="Romy Duivenvoorde" userId="67b0155d4b0eb9b4" providerId="LiveId" clId="{3EACBF75-345E-4FF9-9A56-86162EFFE452}" dt="2023-12-22T13:33:12.899" v="1216" actId="1076"/>
          <ac:picMkLst>
            <pc:docMk/>
            <pc:sldMk cId="163077276" sldId="260"/>
            <ac:picMk id="4" creationId="{EE6AD8CB-7B2D-C989-5631-B019B5772757}"/>
          </ac:picMkLst>
        </pc:picChg>
      </pc:sldChg>
      <pc:sldChg chg="addSp delSp modSp mod">
        <pc:chgData name="Romy Duivenvoorde" userId="67b0155d4b0eb9b4" providerId="LiveId" clId="{3EACBF75-345E-4FF9-9A56-86162EFFE452}" dt="2023-12-22T14:31:37.423" v="2725" actId="1076"/>
        <pc:sldMkLst>
          <pc:docMk/>
          <pc:sldMk cId="1511304778" sldId="261"/>
        </pc:sldMkLst>
        <pc:spChg chg="mod">
          <ac:chgData name="Romy Duivenvoorde" userId="67b0155d4b0eb9b4" providerId="LiveId" clId="{3EACBF75-345E-4FF9-9A56-86162EFFE452}" dt="2023-12-22T13:49:49.954" v="1963" actId="20577"/>
          <ac:spMkLst>
            <pc:docMk/>
            <pc:sldMk cId="1511304778" sldId="261"/>
            <ac:spMk id="3" creationId="{A549E193-E857-940C-4C78-5C4926E0A349}"/>
          </ac:spMkLst>
        </pc:spChg>
        <pc:picChg chg="add del mod">
          <ac:chgData name="Romy Duivenvoorde" userId="67b0155d4b0eb9b4" providerId="LiveId" clId="{3EACBF75-345E-4FF9-9A56-86162EFFE452}" dt="2023-12-22T14:26:59.670" v="2714" actId="478"/>
          <ac:picMkLst>
            <pc:docMk/>
            <pc:sldMk cId="1511304778" sldId="261"/>
            <ac:picMk id="4" creationId="{5871FF2D-BDC5-F751-FCE9-4658F1023254}"/>
          </ac:picMkLst>
        </pc:picChg>
        <pc:picChg chg="add mod">
          <ac:chgData name="Romy Duivenvoorde" userId="67b0155d4b0eb9b4" providerId="LiveId" clId="{3EACBF75-345E-4FF9-9A56-86162EFFE452}" dt="2023-12-22T14:31:37.423" v="2725" actId="1076"/>
          <ac:picMkLst>
            <pc:docMk/>
            <pc:sldMk cId="1511304778" sldId="261"/>
            <ac:picMk id="5" creationId="{5871FF2D-BDC5-F751-FCE9-4658F1023254}"/>
          </ac:picMkLst>
        </pc:picChg>
      </pc:sldChg>
      <pc:sldChg chg="addSp delSp modSp mod">
        <pc:chgData name="Romy Duivenvoorde" userId="67b0155d4b0eb9b4" providerId="LiveId" clId="{3EACBF75-345E-4FF9-9A56-86162EFFE452}" dt="2023-12-22T14:29:43.128" v="2720" actId="1076"/>
        <pc:sldMkLst>
          <pc:docMk/>
          <pc:sldMk cId="4206910160" sldId="262"/>
        </pc:sldMkLst>
        <pc:spChg chg="mod">
          <ac:chgData name="Romy Duivenvoorde" userId="67b0155d4b0eb9b4" providerId="LiveId" clId="{3EACBF75-345E-4FF9-9A56-86162EFFE452}" dt="2023-12-22T13:44:18.517" v="1645" actId="20577"/>
          <ac:spMkLst>
            <pc:docMk/>
            <pc:sldMk cId="4206910160" sldId="262"/>
            <ac:spMk id="3" creationId="{A333A7B3-1F63-DB78-7489-3601956E52D4}"/>
          </ac:spMkLst>
        </pc:spChg>
        <pc:picChg chg="add del mod">
          <ac:chgData name="Romy Duivenvoorde" userId="67b0155d4b0eb9b4" providerId="LiveId" clId="{3EACBF75-345E-4FF9-9A56-86162EFFE452}" dt="2023-12-22T14:18:33.363" v="2659" actId="478"/>
          <ac:picMkLst>
            <pc:docMk/>
            <pc:sldMk cId="4206910160" sldId="262"/>
            <ac:picMk id="4" creationId="{AB637AA3-1CF3-84F3-92AA-5EF959F2A07E}"/>
          </ac:picMkLst>
        </pc:picChg>
        <pc:picChg chg="add del mod">
          <ac:chgData name="Romy Duivenvoorde" userId="67b0155d4b0eb9b4" providerId="LiveId" clId="{3EACBF75-345E-4FF9-9A56-86162EFFE452}" dt="2023-12-22T14:19:54.689" v="2677" actId="478"/>
          <ac:picMkLst>
            <pc:docMk/>
            <pc:sldMk cId="4206910160" sldId="262"/>
            <ac:picMk id="5" creationId="{73879BD2-7965-2222-D8D9-ADFEC1596077}"/>
          </ac:picMkLst>
        </pc:picChg>
        <pc:picChg chg="add del mod">
          <ac:chgData name="Romy Duivenvoorde" userId="67b0155d4b0eb9b4" providerId="LiveId" clId="{3EACBF75-345E-4FF9-9A56-86162EFFE452}" dt="2023-12-22T14:20:26.652" v="2681" actId="478"/>
          <ac:picMkLst>
            <pc:docMk/>
            <pc:sldMk cId="4206910160" sldId="262"/>
            <ac:picMk id="6" creationId="{5EBC5030-F358-67D8-DA90-4A3B7A7074F7}"/>
          </ac:picMkLst>
        </pc:picChg>
        <pc:picChg chg="add del mod">
          <ac:chgData name="Romy Duivenvoorde" userId="67b0155d4b0eb9b4" providerId="LiveId" clId="{3EACBF75-345E-4FF9-9A56-86162EFFE452}" dt="2023-12-22T14:20:42.807" v="2687" actId="478"/>
          <ac:picMkLst>
            <pc:docMk/>
            <pc:sldMk cId="4206910160" sldId="262"/>
            <ac:picMk id="7" creationId="{E943A17D-98D0-35C5-EFC8-E41A9CBF5E40}"/>
          </ac:picMkLst>
        </pc:picChg>
        <pc:picChg chg="add mod">
          <ac:chgData name="Romy Duivenvoorde" userId="67b0155d4b0eb9b4" providerId="LiveId" clId="{3EACBF75-345E-4FF9-9A56-86162EFFE452}" dt="2023-12-22T14:29:43.128" v="2720" actId="1076"/>
          <ac:picMkLst>
            <pc:docMk/>
            <pc:sldMk cId="4206910160" sldId="262"/>
            <ac:picMk id="8" creationId="{58A7F774-7A50-28DC-5E75-DBBF24EAEB35}"/>
          </ac:picMkLst>
        </pc:picChg>
      </pc:sldChg>
      <pc:sldChg chg="addSp modSp mod">
        <pc:chgData name="Romy Duivenvoorde" userId="67b0155d4b0eb9b4" providerId="LiveId" clId="{3EACBF75-345E-4FF9-9A56-86162EFFE452}" dt="2023-12-22T14:23:15.160" v="2710" actId="1076"/>
        <pc:sldMkLst>
          <pc:docMk/>
          <pc:sldMk cId="3653131993" sldId="263"/>
        </pc:sldMkLst>
        <pc:spChg chg="mod">
          <ac:chgData name="Romy Duivenvoorde" userId="67b0155d4b0eb9b4" providerId="LiveId" clId="{3EACBF75-345E-4FF9-9A56-86162EFFE452}" dt="2023-12-22T14:23:07.963" v="2709" actId="20577"/>
          <ac:spMkLst>
            <pc:docMk/>
            <pc:sldMk cId="3653131993" sldId="263"/>
            <ac:spMk id="3" creationId="{67FEC18E-895A-31FD-40BC-19535FB7A29B}"/>
          </ac:spMkLst>
        </pc:spChg>
        <pc:picChg chg="add mod">
          <ac:chgData name="Romy Duivenvoorde" userId="67b0155d4b0eb9b4" providerId="LiveId" clId="{3EACBF75-345E-4FF9-9A56-86162EFFE452}" dt="2023-12-22T14:23:15.160" v="2710" actId="1076"/>
          <ac:picMkLst>
            <pc:docMk/>
            <pc:sldMk cId="3653131993" sldId="263"/>
            <ac:picMk id="4" creationId="{F40A95EE-58D5-EF33-1AED-FF52EE1C2CEA}"/>
          </ac:picMkLst>
        </pc:picChg>
      </pc:sldChg>
      <pc:sldChg chg="addSp modSp mod">
        <pc:chgData name="Romy Duivenvoorde" userId="67b0155d4b0eb9b4" providerId="LiveId" clId="{3EACBF75-345E-4FF9-9A56-86162EFFE452}" dt="2023-12-22T14:11:58.325" v="2652"/>
        <pc:sldMkLst>
          <pc:docMk/>
          <pc:sldMk cId="4294447462" sldId="264"/>
        </pc:sldMkLst>
        <pc:spChg chg="mod">
          <ac:chgData name="Romy Duivenvoorde" userId="67b0155d4b0eb9b4" providerId="LiveId" clId="{3EACBF75-345E-4FF9-9A56-86162EFFE452}" dt="2023-12-22T14:11:08.472" v="2649" actId="2711"/>
          <ac:spMkLst>
            <pc:docMk/>
            <pc:sldMk cId="4294447462" sldId="264"/>
            <ac:spMk id="2" creationId="{8BF54F49-6784-4888-80FF-6720EACB8049}"/>
          </ac:spMkLst>
        </pc:spChg>
        <pc:spChg chg="mod">
          <ac:chgData name="Romy Duivenvoorde" userId="67b0155d4b0eb9b4" providerId="LiveId" clId="{3EACBF75-345E-4FF9-9A56-86162EFFE452}" dt="2023-12-22T14:11:45.730" v="2651" actId="255"/>
          <ac:spMkLst>
            <pc:docMk/>
            <pc:sldMk cId="4294447462" sldId="264"/>
            <ac:spMk id="3" creationId="{10760AF0-8EB3-8DAA-BDCC-3AA47E6A2362}"/>
          </ac:spMkLst>
        </pc:spChg>
        <pc:picChg chg="add mod">
          <ac:chgData name="Romy Duivenvoorde" userId="67b0155d4b0eb9b4" providerId="LiveId" clId="{3EACBF75-345E-4FF9-9A56-86162EFFE452}" dt="2023-12-22T14:11:58.325" v="2652"/>
          <ac:picMkLst>
            <pc:docMk/>
            <pc:sldMk cId="4294447462" sldId="264"/>
            <ac:picMk id="4" creationId="{C5F7A17D-F18A-6FDC-DB77-B9ED0F64F24F}"/>
          </ac:picMkLst>
        </pc:picChg>
      </pc:sldChg>
      <pc:sldChg chg="addSp delSp modSp new del">
        <pc:chgData name="Romy Duivenvoorde" userId="67b0155d4b0eb9b4" providerId="LiveId" clId="{3EACBF75-345E-4FF9-9A56-86162EFFE452}" dt="2023-12-22T13:22:29.447" v="805" actId="47"/>
        <pc:sldMkLst>
          <pc:docMk/>
          <pc:sldMk cId="3770674925" sldId="265"/>
        </pc:sldMkLst>
        <pc:picChg chg="add del mod">
          <ac:chgData name="Romy Duivenvoorde" userId="67b0155d4b0eb9b4" providerId="LiveId" clId="{3EACBF75-345E-4FF9-9A56-86162EFFE452}" dt="2023-12-22T13:22:22.694" v="803" actId="478"/>
          <ac:picMkLst>
            <pc:docMk/>
            <pc:sldMk cId="3770674925" sldId="265"/>
            <ac:picMk id="1026" creationId="{79F5C21B-E816-EBB0-77B0-A3C3B81C9176}"/>
          </ac:picMkLst>
        </pc:picChg>
      </pc:sldChg>
      <pc:sldChg chg="new del">
        <pc:chgData name="Romy Duivenvoorde" userId="67b0155d4b0eb9b4" providerId="LiveId" clId="{3EACBF75-345E-4FF9-9A56-86162EFFE452}" dt="2023-12-22T13:22:10.635" v="799" actId="47"/>
        <pc:sldMkLst>
          <pc:docMk/>
          <pc:sldMk cId="3788288931" sldId="265"/>
        </pc:sldMkLst>
      </pc:sldChg>
      <pc:sldChg chg="addSp delSp modSp new mod">
        <pc:chgData name="Romy Duivenvoorde" userId="67b0155d4b0eb9b4" providerId="LiveId" clId="{3EACBF75-345E-4FF9-9A56-86162EFFE452}" dt="2023-12-22T13:23:34.811" v="834" actId="1076"/>
        <pc:sldMkLst>
          <pc:docMk/>
          <pc:sldMk cId="1872752015" sldId="266"/>
        </pc:sldMkLst>
        <pc:spChg chg="mod">
          <ac:chgData name="Romy Duivenvoorde" userId="67b0155d4b0eb9b4" providerId="LiveId" clId="{3EACBF75-345E-4FF9-9A56-86162EFFE452}" dt="2023-12-22T13:22:50.161" v="823" actId="2711"/>
          <ac:spMkLst>
            <pc:docMk/>
            <pc:sldMk cId="1872752015" sldId="266"/>
            <ac:spMk id="2" creationId="{690192DD-8C50-D4B5-5C4D-30092A06E019}"/>
          </ac:spMkLst>
        </pc:spChg>
        <pc:spChg chg="del">
          <ac:chgData name="Romy Duivenvoorde" userId="67b0155d4b0eb9b4" providerId="LiveId" clId="{3EACBF75-345E-4FF9-9A56-86162EFFE452}" dt="2023-12-22T13:22:37.957" v="817" actId="478"/>
          <ac:spMkLst>
            <pc:docMk/>
            <pc:sldMk cId="1872752015" sldId="266"/>
            <ac:spMk id="3" creationId="{02DD5489-4005-21EC-DB96-6D53135C8609}"/>
          </ac:spMkLst>
        </pc:spChg>
        <pc:spChg chg="del">
          <ac:chgData name="Romy Duivenvoorde" userId="67b0155d4b0eb9b4" providerId="LiveId" clId="{3EACBF75-345E-4FF9-9A56-86162EFFE452}" dt="2023-12-22T13:22:40.206" v="818" actId="478"/>
          <ac:spMkLst>
            <pc:docMk/>
            <pc:sldMk cId="1872752015" sldId="266"/>
            <ac:spMk id="4" creationId="{BEDE1481-1BCC-70BE-1800-DB22E4CFD61D}"/>
          </ac:spMkLst>
        </pc:spChg>
        <pc:picChg chg="add mod">
          <ac:chgData name="Romy Duivenvoorde" userId="67b0155d4b0eb9b4" providerId="LiveId" clId="{3EACBF75-345E-4FF9-9A56-86162EFFE452}" dt="2023-12-22T13:23:34.811" v="834" actId="1076"/>
          <ac:picMkLst>
            <pc:docMk/>
            <pc:sldMk cId="1872752015" sldId="266"/>
            <ac:picMk id="2050" creationId="{1458D748-78CD-4EFC-FA55-9C7058847B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3EF4-06D0-44E4-8945-37CB320C9698}" type="datetimeFigureOut">
              <a:rPr lang="nl-NL" smtClean="0"/>
              <a:t>26-03-2024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AF78E-A2BA-4337-A91C-1C31FA11F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86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1102782@student.hsleiden.nl" TargetMode="External"/><Relationship Id="rId2" Type="http://schemas.openxmlformats.org/officeDocument/2006/relationships/hyperlink" Target="mailto:info@notariaatohmann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83230-F60F-CFA9-2F85-77EFFF612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972" y="1414981"/>
            <a:ext cx="7315200" cy="2985947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Mijn stage bij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Ohmann Notariaat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C39673-D9FC-9295-4ACF-D1C2732FA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972" y="4589579"/>
            <a:ext cx="7315200" cy="1042091"/>
          </a:xfrm>
        </p:spPr>
        <p:txBody>
          <a:bodyPr>
            <a:no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Romy Duivenvoorde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Jaar 3, klas RE3D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EDA006-2A0D-5EC7-54D9-4CF2D5BC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090" y="1747374"/>
            <a:ext cx="2433710" cy="3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54F49-6784-4888-80FF-6720EACB8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Succes met het zoeken naar een stage!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760AF0-8EB3-8DAA-BDCC-3AA47E6A2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En wie weet tot ziens bij Ohmann Notariaat ;)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F7A17D-F18A-6FDC-DB77-B9ED0F64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090" y="1747374"/>
            <a:ext cx="2433710" cy="3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870D5-941D-3FD8-98AB-AD5FEE6B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F4BA1-C211-BECF-C064-CFAEC750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Wie ben ik?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organisatie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locaties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doe ik?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Mijn ervaringen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Waarom Ohmann Notariaat?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Solliciteren</a:t>
            </a:r>
          </a:p>
          <a:p>
            <a:endParaRPr lang="nl-NL" dirty="0"/>
          </a:p>
        </p:txBody>
      </p:sp>
      <p:pic>
        <p:nvPicPr>
          <p:cNvPr id="6" name="Afbeelding 5" descr="Afbeelding met buitenshuis, hemel, windmolen, gebouw">
            <a:extLst>
              <a:ext uri="{FF2B5EF4-FFF2-40B4-BE49-F238E27FC236}">
                <a16:creationId xmlns:a16="http://schemas.microsoft.com/office/drawing/2014/main" id="{2A652B61-E1B6-D31C-070F-09FC5812F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937021"/>
            <a:ext cx="3644050" cy="49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360E7-F2EB-E763-7928-A148FD75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Wie ben ik?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6B593F-2188-BC0F-28BE-0BB38F39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Romy Duivenvoorde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24 jaar oud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Derdejaars student HBO-Rechten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Interesse in Vastgoed en Familierecht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Woon in Noordwijkerhout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Stage in Wassenaar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E4D217-D6E6-B13D-0CAE-6AC76B20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78" y="1890953"/>
            <a:ext cx="293067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8CA33-9C38-7D6F-B817-1B340B37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organisatie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5FFF7-1EB9-531A-235B-250081A9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Notariskantoor in Wassenaar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2 locaties; Molen en Gravestraat 2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15 medewerkers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Kantoor bestaat al heel lang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Sinds 2018 is het protocol overgenomen door mr. D.O. Ohmann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Afdelingen: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Ondernemingsrecht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Familierecht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Vastgoed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098" name="Picture 2" descr="Ohmann Notariaat in Wassenaar | Reviews - Trustoo">
            <a:extLst>
              <a:ext uri="{FF2B5EF4-FFF2-40B4-BE49-F238E27FC236}">
                <a16:creationId xmlns:a16="http://schemas.microsoft.com/office/drawing/2014/main" id="{4F5F1FCD-BEF0-3AB8-5B1B-6037F85A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3" y="3707182"/>
            <a:ext cx="3036754" cy="22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192DD-8C50-D4B5-5C4D-30092A06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locaties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58D748-78CD-4EFC-FA55-9C705884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21" y="789278"/>
            <a:ext cx="7039258" cy="52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5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8EA3F-1712-6FFB-F88A-FD267AD6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doe ik?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61A6D0-649E-2BCC-6E84-94C6FA31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Werkzaam in verschillende rechtsgebieden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Focus op Vastgoed en Familierecht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Cliënten ontvangen op kantoor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telefoon opnemen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dossiers aanmaken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Administratieve werkzaamheden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Aktes opstellen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Aktes passeerklaar maken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Aktes inschrijven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Legalisaties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6AD8CB-7B2D-C989-5631-B019B577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994" y="3548418"/>
            <a:ext cx="2445474" cy="24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7608C-DEB2-AC6A-1FE0-AE5940FC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Mijn ervaringen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49E193-E857-940C-4C78-5C4926E0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Heel goed!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Erg naar mijn zin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Afwisselende werkzaamheden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Gezellige werksfeer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Notariaat past heel goed bij mij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 veel geleerd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10" descr="Afbeelding met windmolen, hemel, buitenshuis, gebouw&#10;&#10;Automatisch gegenereerde beschrijving">
            <a:extLst>
              <a:ext uri="{FF2B5EF4-FFF2-40B4-BE49-F238E27FC236}">
                <a16:creationId xmlns:a16="http://schemas.microsoft.com/office/drawing/2014/main" id="{5871FF2D-BDC5-F751-FCE9-4658F102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60" y="1123837"/>
            <a:ext cx="3645684" cy="48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CCF2E-2BF7-EB8C-9E42-53B2651B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Waarom Ohmann Notariaat?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3A7B3-1F63-DB78-7489-3601956E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Relatief klein kantoor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Goede en persoonlijke begeleiding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Gezellige en informele werksfeer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Leuk en jong team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Kennismaking met het notariaat en de verschillende rechtsgebieden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Afwisselende werkzaamheden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Doorgroeimogelijkheden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A7F774-7A50-28DC-5E75-DBBF24EA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729" y="3374598"/>
            <a:ext cx="1888752" cy="26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CB73A-9000-5F22-35E0-0531E8BC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Solliciteren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EC18E-895A-31FD-40BC-19535FB7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Wil jij volgend jaar stagelopen bij Ohmann Notariaat?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Stuur je cv en motivatiebrief naar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info@notariaatohmann.nl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vragen kan je altijd even naar het kantoor bellen: 070-5123131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Of mail ze gerust naar mij: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s1102782@student.hsleiden.nl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ik beantwoord ze graag!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Antwoord op e-mail">
            <a:extLst>
              <a:ext uri="{FF2B5EF4-FFF2-40B4-BE49-F238E27FC236}">
                <a16:creationId xmlns:a16="http://schemas.microsoft.com/office/drawing/2014/main" id="{F40A95EE-58D5-EF33-1AED-FF52EE1C2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5418" y="3867037"/>
            <a:ext cx="2239050" cy="22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199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196</TotalTime>
  <Words>252</Words>
  <Application>Microsoft Office PowerPoint</Application>
  <PresentationFormat>Breedbeeld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 2</vt:lpstr>
      <vt:lpstr>Frame</vt:lpstr>
      <vt:lpstr>Mijn stage bij Ohmann Notariaat</vt:lpstr>
      <vt:lpstr>Inhoud</vt:lpstr>
      <vt:lpstr>Wie ben ik?</vt:lpstr>
      <vt:lpstr>De organisatie</vt:lpstr>
      <vt:lpstr>De locaties</vt:lpstr>
      <vt:lpstr>Wat doe ik?</vt:lpstr>
      <vt:lpstr>Mijn ervaringen</vt:lpstr>
      <vt:lpstr>Waarom Ohmann Notariaat?</vt:lpstr>
      <vt:lpstr>Solliciteren</vt:lpstr>
      <vt:lpstr>Succes met het zoeken naar een stage!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stage bij Ohmann Notariaat</dc:title>
  <dc:creator>Romy Duivenvoorde</dc:creator>
  <cp:lastModifiedBy>Romy Duivenvoorde</cp:lastModifiedBy>
  <cp:revision>4</cp:revision>
  <dcterms:created xsi:type="dcterms:W3CDTF">2023-12-22T11:27:59Z</dcterms:created>
  <dcterms:modified xsi:type="dcterms:W3CDTF">2024-03-26T14:57:45Z</dcterms:modified>
</cp:coreProperties>
</file>